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Ενότητα χωρίς τίτλο" id="{330D4DA2-8287-4F00-9519-5E397903FFE3}">
          <p14:sldIdLst>
            <p14:sldId id="256"/>
            <p14:sldId id="258"/>
            <p14:sldId id="257"/>
          </p14:sldIdLst>
        </p14:section>
        <p14:section name="Ενότητα χωρίς τίτλο" id="{9C3BC566-AA16-4629-8E6D-F2D4193C1A39}">
          <p14:sldIdLst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2544" y="-89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Στυλ κύριου υπότιτλου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203DF-AE63-45A0-8376-AF25570A81D9}" type="datetimeFigureOut">
              <a:rPr lang="el-GR" smtClean="0"/>
              <a:t>21/9/2013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5B1DA-3DF6-4514-80C8-03551DDF4D2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15206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203DF-AE63-45A0-8376-AF25570A81D9}" type="datetimeFigureOut">
              <a:rPr lang="el-GR" smtClean="0"/>
              <a:t>21/9/2013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5B1DA-3DF6-4514-80C8-03551DDF4D2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75182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203DF-AE63-45A0-8376-AF25570A81D9}" type="datetimeFigureOut">
              <a:rPr lang="el-GR" smtClean="0"/>
              <a:t>21/9/2013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5B1DA-3DF6-4514-80C8-03551DDF4D2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729634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203DF-AE63-45A0-8376-AF25570A81D9}" type="datetimeFigureOut">
              <a:rPr lang="el-GR" smtClean="0"/>
              <a:t>21/9/2013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5B1DA-3DF6-4514-80C8-03551DDF4D2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816197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203DF-AE63-45A0-8376-AF25570A81D9}" type="datetimeFigureOut">
              <a:rPr lang="el-GR" smtClean="0"/>
              <a:t>21/9/2013</a:t>
            </a:fld>
            <a:endParaRPr lang="el-GR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5B1DA-3DF6-4514-80C8-03551DDF4D2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273724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203DF-AE63-45A0-8376-AF25570A81D9}" type="datetimeFigureOut">
              <a:rPr lang="el-GR" smtClean="0"/>
              <a:t>21/9/2013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5B1DA-3DF6-4514-80C8-03551DDF4D2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54138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203DF-AE63-45A0-8376-AF25570A81D9}" type="datetimeFigureOut">
              <a:rPr lang="el-GR" smtClean="0"/>
              <a:t>21/9/2013</a:t>
            </a:fld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5B1DA-3DF6-4514-80C8-03551DDF4D2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709860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203DF-AE63-45A0-8376-AF25570A81D9}" type="datetimeFigureOut">
              <a:rPr lang="el-GR" smtClean="0"/>
              <a:t>21/9/2013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5B1DA-3DF6-4514-80C8-03551DDF4D2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975816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203DF-AE63-45A0-8376-AF25570A81D9}" type="datetimeFigureOut">
              <a:rPr lang="el-GR" smtClean="0"/>
              <a:t>21/9/2013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5B1DA-3DF6-4514-80C8-03551DDF4D2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750271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203DF-AE63-45A0-8376-AF25570A81D9}" type="datetimeFigureOut">
              <a:rPr lang="el-GR" smtClean="0"/>
              <a:t>21/9/2013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5B1DA-3DF6-4514-80C8-03551DDF4D2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338827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203DF-AE63-45A0-8376-AF25570A81D9}" type="datetimeFigureOut">
              <a:rPr lang="el-GR" smtClean="0"/>
              <a:t>21/9/2013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5B1DA-3DF6-4514-80C8-03551DDF4D2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07700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9203DF-AE63-45A0-8376-AF25570A81D9}" type="datetimeFigureOut">
              <a:rPr lang="el-GR" smtClean="0"/>
              <a:t>21/9/2013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45B1DA-3DF6-4514-80C8-03551DDF4D2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70953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gif"/><Relationship Id="rId4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gif"/><Relationship Id="rId5" Type="http://schemas.openxmlformats.org/officeDocument/2006/relationships/image" Target="../media/image5.gif"/><Relationship Id="rId4" Type="http://schemas.openxmlformats.org/officeDocument/2006/relationships/image" Target="../media/image4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7" Type="http://schemas.openxmlformats.org/officeDocument/2006/relationships/image" Target="../media/image9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gif"/><Relationship Id="rId5" Type="http://schemas.openxmlformats.org/officeDocument/2006/relationships/image" Target="../media/image4.gif"/><Relationship Id="rId4" Type="http://schemas.openxmlformats.org/officeDocument/2006/relationships/image" Target="../media/image3.gi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gif"/><Relationship Id="rId5" Type="http://schemas.openxmlformats.org/officeDocument/2006/relationships/image" Target="../media/image4.gif"/><Relationship Id="rId4" Type="http://schemas.openxmlformats.org/officeDocument/2006/relationships/image" Target="../media/image3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gif"/><Relationship Id="rId4" Type="http://schemas.openxmlformats.org/officeDocument/2006/relationships/image" Target="../media/image3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gif"/><Relationship Id="rId4" Type="http://schemas.openxmlformats.org/officeDocument/2006/relationships/image" Target="../media/image15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7" Type="http://schemas.openxmlformats.org/officeDocument/2006/relationships/image" Target="../media/image4.gif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gif"/><Relationship Id="rId5" Type="http://schemas.openxmlformats.org/officeDocument/2006/relationships/image" Target="../media/image2.gif"/><Relationship Id="rId4" Type="http://schemas.openxmlformats.org/officeDocument/2006/relationships/image" Target="../media/image17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7" Type="http://schemas.openxmlformats.org/officeDocument/2006/relationships/image" Target="../media/image22.gif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gif"/><Relationship Id="rId5" Type="http://schemas.openxmlformats.org/officeDocument/2006/relationships/image" Target="../media/image21.gif"/><Relationship Id="rId4" Type="http://schemas.openxmlformats.org/officeDocument/2006/relationships/image" Target="../media/image20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gif"/><Relationship Id="rId3" Type="http://schemas.openxmlformats.org/officeDocument/2006/relationships/image" Target="../media/image24.gif"/><Relationship Id="rId7" Type="http://schemas.openxmlformats.org/officeDocument/2006/relationships/image" Target="../media/image28.gif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gif"/><Relationship Id="rId5" Type="http://schemas.openxmlformats.org/officeDocument/2006/relationships/image" Target="../media/image26.gif"/><Relationship Id="rId4" Type="http://schemas.openxmlformats.org/officeDocument/2006/relationships/image" Target="../media/image25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Charlie 4-2</a:t>
            </a: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r>
              <a:rPr lang="el-GR" sz="11500" b="1" baseline="30000" dirty="0">
                <a:solidFill>
                  <a:srgbClr val="FF0000"/>
                </a:solidFill>
              </a:rPr>
              <a:t>Τιμ ο Τρομερός</a:t>
            </a:r>
            <a:endParaRPr lang="el-GR" b="1" baseline="30000" dirty="0">
              <a:solidFill>
                <a:srgbClr val="FF0000"/>
              </a:solidFill>
            </a:endParaRP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186798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Εικόνα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332656"/>
            <a:ext cx="9144000" cy="5910827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6529" y="4221088"/>
            <a:ext cx="768762" cy="2121248"/>
          </a:xfrm>
          <a:prstGeom prst="rect">
            <a:avLst/>
          </a:prstGeom>
        </p:spPr>
      </p:pic>
      <p:pic>
        <p:nvPicPr>
          <p:cNvPr id="9" name="Εικόνα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2532" y="4105627"/>
            <a:ext cx="761487" cy="2189748"/>
          </a:xfrm>
          <a:prstGeom prst="rect">
            <a:avLst/>
          </a:prstGeom>
        </p:spPr>
      </p:pic>
      <p:pic>
        <p:nvPicPr>
          <p:cNvPr id="10" name="Εικόνα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4155020"/>
            <a:ext cx="847649" cy="2147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483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6529" y="4221088"/>
            <a:ext cx="768762" cy="2121248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2532" y="4105627"/>
            <a:ext cx="761487" cy="2189748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4155020"/>
            <a:ext cx="847649" cy="2147507"/>
          </a:xfrm>
          <a:prstGeom prst="rect">
            <a:avLst/>
          </a:prstGeom>
        </p:spPr>
      </p:pic>
      <p:pic>
        <p:nvPicPr>
          <p:cNvPr id="7" name="Εικόνα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3" y="2636912"/>
            <a:ext cx="1450276" cy="3705424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2442543"/>
            <a:ext cx="1584176" cy="383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489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9523" y="2495513"/>
            <a:ext cx="768762" cy="2121248"/>
          </a:xfrm>
          <a:prstGeom prst="rect">
            <a:avLst/>
          </a:prstGeom>
        </p:spPr>
      </p:pic>
      <p:pic>
        <p:nvPicPr>
          <p:cNvPr id="7" name="Εικόνα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6708" y="2712108"/>
            <a:ext cx="761487" cy="2189748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3068960"/>
            <a:ext cx="847649" cy="2147507"/>
          </a:xfrm>
          <a:prstGeom prst="rect">
            <a:avLst/>
          </a:prstGeom>
        </p:spPr>
      </p:pic>
      <p:pic>
        <p:nvPicPr>
          <p:cNvPr id="12" name="Εικόνα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844" y="4654162"/>
            <a:ext cx="571500" cy="571500"/>
          </a:xfrm>
          <a:prstGeom prst="rect">
            <a:avLst/>
          </a:prstGeom>
        </p:spPr>
      </p:pic>
      <p:pic>
        <p:nvPicPr>
          <p:cNvPr id="14" name="Εικόνα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6844" y="5381367"/>
            <a:ext cx="2725316" cy="1819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392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52756">
            <a:off x="0" y="780823"/>
            <a:ext cx="9143999" cy="5296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367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Εικόνα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80998"/>
            <a:ext cx="6899780" cy="8435223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6529" y="4545688"/>
            <a:ext cx="768762" cy="2121248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927" y="4668252"/>
            <a:ext cx="761487" cy="2189748"/>
          </a:xfrm>
          <a:prstGeom prst="rect">
            <a:avLst/>
          </a:prstGeom>
        </p:spPr>
      </p:pic>
      <p:pic>
        <p:nvPicPr>
          <p:cNvPr id="7" name="Εικόνα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9635" y="4506718"/>
            <a:ext cx="847649" cy="2147507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55776" y="2852936"/>
            <a:ext cx="659630" cy="918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144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0.04861 L -0.18976 0.10232 C -0.23264 0.11366 -0.25642 0.13079 -0.25642 0.14838 C -0.25642 0.16852 -0.23264 0.18472 -0.18976 0.19607 L -1.38889E-6 0.25 " pathEditMode="relative" rAng="0" ptsTypes="FffFF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830" y="100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9635"/>
            <a:ext cx="9342559" cy="7314191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1109883"/>
            <a:ext cx="1387059" cy="3827317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3972" y="1179237"/>
            <a:ext cx="1386139" cy="3986011"/>
          </a:xfrm>
          <a:prstGeom prst="rect">
            <a:avLst/>
          </a:prstGeom>
        </p:spPr>
      </p:pic>
      <p:pic>
        <p:nvPicPr>
          <p:cNvPr id="7" name="Εικόνα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1844824"/>
            <a:ext cx="1468721" cy="3720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771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2535" y="-306908"/>
            <a:ext cx="9490664" cy="7336308"/>
          </a:xfrm>
          <a:prstGeom prst="rect">
            <a:avLst/>
          </a:prstGeom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52756">
            <a:off x="5300706" y="4013924"/>
            <a:ext cx="4397885" cy="2547326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673" y="-459432"/>
            <a:ext cx="4248472" cy="6124691"/>
          </a:xfrm>
          <a:prstGeom prst="rect">
            <a:avLst/>
          </a:prstGeom>
        </p:spPr>
      </p:pic>
      <p:pic>
        <p:nvPicPr>
          <p:cNvPr id="9" name="Εικόνα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3573016"/>
            <a:ext cx="1512168" cy="1018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315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2535" y="-306908"/>
            <a:ext cx="9490664" cy="7336308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673" y="-459432"/>
            <a:ext cx="4248472" cy="6124691"/>
          </a:xfrm>
          <a:prstGeom prst="rect">
            <a:avLst/>
          </a:prstGeom>
        </p:spPr>
      </p:pic>
      <p:pic>
        <p:nvPicPr>
          <p:cNvPr id="2" name="Εικόνα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3436" y="4556370"/>
            <a:ext cx="1096635" cy="1124802"/>
          </a:xfrm>
          <a:prstGeom prst="rect">
            <a:avLst/>
          </a:prstGeom>
        </p:spPr>
      </p:pic>
      <p:pic>
        <p:nvPicPr>
          <p:cNvPr id="7" name="Εικόνα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2509002"/>
            <a:ext cx="1277798" cy="3525833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2849859"/>
            <a:ext cx="1186882" cy="3413023"/>
          </a:xfrm>
          <a:prstGeom prst="rect">
            <a:avLst/>
          </a:prstGeom>
        </p:spPr>
      </p:pic>
      <p:pic>
        <p:nvPicPr>
          <p:cNvPr id="10" name="Εικόνα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9445" y="3140967"/>
            <a:ext cx="1390367" cy="3522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935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Εικόνα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17032" y="-10575"/>
            <a:ext cx="18650072" cy="6967967"/>
          </a:xfrm>
          <a:prstGeom prst="rect">
            <a:avLst/>
          </a:prstGeom>
        </p:spPr>
      </p:pic>
      <p:pic>
        <p:nvPicPr>
          <p:cNvPr id="12" name="Εικόνα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3596" y="836711"/>
            <a:ext cx="2487587" cy="3282739"/>
          </a:xfrm>
          <a:prstGeom prst="rect">
            <a:avLst/>
          </a:prstGeom>
        </p:spPr>
      </p:pic>
      <p:pic>
        <p:nvPicPr>
          <p:cNvPr id="17" name="Εικόνα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859" y="455482"/>
            <a:ext cx="2487587" cy="3282739"/>
          </a:xfrm>
          <a:prstGeom prst="rect">
            <a:avLst/>
          </a:prstGeom>
        </p:spPr>
      </p:pic>
      <p:pic>
        <p:nvPicPr>
          <p:cNvPr id="13" name="Εικόνα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479890"/>
            <a:ext cx="2487587" cy="3282739"/>
          </a:xfrm>
          <a:prstGeom prst="rect">
            <a:avLst/>
          </a:prstGeom>
        </p:spPr>
      </p:pic>
      <p:pic>
        <p:nvPicPr>
          <p:cNvPr id="14" name="Εικόνα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19114" y="836710"/>
            <a:ext cx="2487587" cy="3282739"/>
          </a:xfrm>
          <a:prstGeom prst="rect">
            <a:avLst/>
          </a:prstGeom>
        </p:spPr>
      </p:pic>
      <p:pic>
        <p:nvPicPr>
          <p:cNvPr id="15" name="Εικόνα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80728" y="1130759"/>
            <a:ext cx="2487587" cy="3282739"/>
          </a:xfrm>
          <a:prstGeom prst="rect">
            <a:avLst/>
          </a:prstGeom>
        </p:spPr>
      </p:pic>
      <p:pic>
        <p:nvPicPr>
          <p:cNvPr id="16" name="Εικόνα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71183" y="830236"/>
            <a:ext cx="2487587" cy="3282739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97" y="-219001"/>
            <a:ext cx="6831029" cy="4680520"/>
          </a:xfrm>
          <a:prstGeom prst="rect">
            <a:avLst/>
          </a:prstGeom>
        </p:spPr>
      </p:pic>
      <p:pic>
        <p:nvPicPr>
          <p:cNvPr id="18" name="Εικόνα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2537" y="830235"/>
            <a:ext cx="2487587" cy="3282739"/>
          </a:xfrm>
          <a:prstGeom prst="rect">
            <a:avLst/>
          </a:prstGeom>
        </p:spPr>
      </p:pic>
      <p:pic>
        <p:nvPicPr>
          <p:cNvPr id="19" name="Εικόνα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3440616"/>
            <a:ext cx="2740053" cy="2745026"/>
          </a:xfrm>
          <a:prstGeom prst="rect">
            <a:avLst/>
          </a:prstGeom>
        </p:spPr>
      </p:pic>
      <p:pic>
        <p:nvPicPr>
          <p:cNvPr id="20" name="Εικόνα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013" y="4813129"/>
            <a:ext cx="1096635" cy="1124802"/>
          </a:xfrm>
          <a:prstGeom prst="rect">
            <a:avLst/>
          </a:prstGeom>
        </p:spPr>
      </p:pic>
      <p:pic>
        <p:nvPicPr>
          <p:cNvPr id="21" name="Εικόνα 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1628800"/>
            <a:ext cx="1577751" cy="3657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065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55997"/>
            <a:ext cx="9144000" cy="3946005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48" y="4470313"/>
            <a:ext cx="1816715" cy="1863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952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72" y="5164557"/>
            <a:ext cx="3924181" cy="1693443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5348" y="0"/>
            <a:ext cx="3598652" cy="4797152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411212">
            <a:off x="1956916" y="-441605"/>
            <a:ext cx="3259039" cy="6858000"/>
          </a:xfrm>
          <a:prstGeom prst="rect">
            <a:avLst/>
          </a:prstGeom>
        </p:spPr>
      </p:pic>
      <p:pic>
        <p:nvPicPr>
          <p:cNvPr id="7" name="Εικόνα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741752">
            <a:off x="2730756" y="-569580"/>
            <a:ext cx="954783" cy="2009151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74937"/>
            <a:ext cx="9144000" cy="4508126"/>
          </a:xfrm>
          <a:prstGeom prst="rect">
            <a:avLst/>
          </a:prstGeom>
        </p:spPr>
      </p:pic>
      <p:pic>
        <p:nvPicPr>
          <p:cNvPr id="9" name="Εικόνα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4078" y="1010372"/>
            <a:ext cx="3712667" cy="1830399"/>
          </a:xfrm>
          <a:prstGeom prst="rect">
            <a:avLst/>
          </a:prstGeom>
        </p:spPr>
      </p:pic>
      <p:pic>
        <p:nvPicPr>
          <p:cNvPr id="10" name="Εικόνα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737764">
            <a:off x="803370" y="1034967"/>
            <a:ext cx="6506363" cy="4129686"/>
          </a:xfrm>
          <a:prstGeom prst="rect">
            <a:avLst/>
          </a:prstGeom>
        </p:spPr>
      </p:pic>
      <p:pic>
        <p:nvPicPr>
          <p:cNvPr id="11" name="Εικόνα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737764">
            <a:off x="-639572" y="3020798"/>
            <a:ext cx="2945769" cy="1869724"/>
          </a:xfrm>
          <a:prstGeom prst="rect">
            <a:avLst/>
          </a:prstGeom>
        </p:spPr>
      </p:pic>
      <p:pic>
        <p:nvPicPr>
          <p:cNvPr id="12" name="Εικόνα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762" y="46062"/>
            <a:ext cx="6623105" cy="6858000"/>
          </a:xfrm>
          <a:prstGeom prst="rect">
            <a:avLst/>
          </a:prstGeom>
        </p:spPr>
      </p:pic>
      <p:pic>
        <p:nvPicPr>
          <p:cNvPr id="13" name="Εικόνα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027" y="3573016"/>
            <a:ext cx="2417133" cy="2502859"/>
          </a:xfrm>
          <a:prstGeom prst="rect">
            <a:avLst/>
          </a:prstGeom>
        </p:spPr>
      </p:pic>
      <p:pic>
        <p:nvPicPr>
          <p:cNvPr id="14" name="Εικόνα 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1945" y="239050"/>
            <a:ext cx="6878380" cy="6858000"/>
          </a:xfrm>
          <a:prstGeom prst="rect">
            <a:avLst/>
          </a:prstGeom>
        </p:spPr>
      </p:pic>
      <p:pic>
        <p:nvPicPr>
          <p:cNvPr id="15" name="Εικόνα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17" y="-70037"/>
            <a:ext cx="2219825" cy="2213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800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</TotalTime>
  <Words>5</Words>
  <Application>Microsoft Office PowerPoint</Application>
  <PresentationFormat>Προβολή στην οθόνη (4:3)</PresentationFormat>
  <Paragraphs>2</Paragraphs>
  <Slides>12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12</vt:i4>
      </vt:variant>
    </vt:vector>
  </HeadingPairs>
  <TitlesOfParts>
    <vt:vector size="13" baseType="lpstr">
      <vt:lpstr>Θέμα του Office</vt:lpstr>
      <vt:lpstr>Charlie 4-2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Charlie 4-2</dc:title>
  <dc:creator>Mihas</dc:creator>
  <cp:lastModifiedBy>Mihas</cp:lastModifiedBy>
  <cp:revision>17</cp:revision>
  <dcterms:created xsi:type="dcterms:W3CDTF">2013-09-20T13:47:41Z</dcterms:created>
  <dcterms:modified xsi:type="dcterms:W3CDTF">2013-09-21T20:21:43Z</dcterms:modified>
</cp:coreProperties>
</file>